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89FE34D-3F64-36EC-33DD-68108B90DF16}" v="746" dt="2024-05-21T12:52:50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4660"/>
  </p:normalViewPr>
  <p:slideViewPr>
    <p:cSldViewPr snapToGrid="0">
      <p:cViewPr varScale="1">
        <p:scale>
          <a:sx n="86" d="100"/>
          <a:sy n="86" d="100"/>
        </p:scale>
        <p:origin x="6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HMET TAPSIK" userId="S::19360859050@ogrenci.btu.edu.tr::bd954e1f-25aa-4fc0-b5ad-30515be6ea89" providerId="AD" clId="Web-{589FE34D-3F64-36EC-33DD-68108B90DF16}"/>
    <pc:docChg chg="addSld modSld">
      <pc:chgData name="AHMET TAPSIK" userId="S::19360859050@ogrenci.btu.edu.tr::bd954e1f-25aa-4fc0-b5ad-30515be6ea89" providerId="AD" clId="Web-{589FE34D-3F64-36EC-33DD-68108B90DF16}" dt="2024-05-21T12:52:50.507" v="737" actId="20577"/>
      <pc:docMkLst>
        <pc:docMk/>
      </pc:docMkLst>
      <pc:sldChg chg="modSp mod setBg">
        <pc:chgData name="AHMET TAPSIK" userId="S::19360859050@ogrenci.btu.edu.tr::bd954e1f-25aa-4fc0-b5ad-30515be6ea89" providerId="AD" clId="Web-{589FE34D-3F64-36EC-33DD-68108B90DF16}" dt="2024-05-21T12:29:38.826" v="41" actId="14100"/>
        <pc:sldMkLst>
          <pc:docMk/>
          <pc:sldMk cId="1674425800" sldId="256"/>
        </pc:sldMkLst>
        <pc:spChg chg="mod">
          <ac:chgData name="AHMET TAPSIK" userId="S::19360859050@ogrenci.btu.edu.tr::bd954e1f-25aa-4fc0-b5ad-30515be6ea89" providerId="AD" clId="Web-{589FE34D-3F64-36EC-33DD-68108B90DF16}" dt="2024-05-21T12:29:10.262" v="30" actId="20577"/>
          <ac:spMkLst>
            <pc:docMk/>
            <pc:sldMk cId="1674425800" sldId="256"/>
            <ac:spMk id="2" creationId="{00000000-0000-0000-0000-000000000000}"/>
          </ac:spMkLst>
        </pc:spChg>
        <pc:spChg chg="mod">
          <ac:chgData name="AHMET TAPSIK" userId="S::19360859050@ogrenci.btu.edu.tr::bd954e1f-25aa-4fc0-b5ad-30515be6ea89" providerId="AD" clId="Web-{589FE34D-3F64-36EC-33DD-68108B90DF16}" dt="2024-05-21T12:29:38.826" v="41" actId="14100"/>
          <ac:spMkLst>
            <pc:docMk/>
            <pc:sldMk cId="1674425800" sldId="256"/>
            <ac:spMk id="3" creationId="{00000000-0000-0000-0000-000000000000}"/>
          </ac:spMkLst>
        </pc:spChg>
      </pc:sldChg>
      <pc:sldChg chg="addSp delSp modSp new mod setBg">
        <pc:chgData name="AHMET TAPSIK" userId="S::19360859050@ogrenci.btu.edu.tr::bd954e1f-25aa-4fc0-b5ad-30515be6ea89" providerId="AD" clId="Web-{589FE34D-3F64-36EC-33DD-68108B90DF16}" dt="2024-05-21T12:47:56.823" v="581" actId="20577"/>
        <pc:sldMkLst>
          <pc:docMk/>
          <pc:sldMk cId="1758586470" sldId="257"/>
        </pc:sldMkLst>
        <pc:spChg chg="del mod">
          <ac:chgData name="AHMET TAPSIK" userId="S::19360859050@ogrenci.btu.edu.tr::bd954e1f-25aa-4fc0-b5ad-30515be6ea89" providerId="AD" clId="Web-{589FE34D-3F64-36EC-33DD-68108B90DF16}" dt="2024-05-21T12:30:20.952" v="63"/>
          <ac:spMkLst>
            <pc:docMk/>
            <pc:sldMk cId="1758586470" sldId="257"/>
            <ac:spMk id="2" creationId="{BB109106-2A39-CCCC-BB11-6FEFB1675E1C}"/>
          </ac:spMkLst>
        </pc:spChg>
        <pc:spChg chg="mod">
          <ac:chgData name="AHMET TAPSIK" userId="S::19360859050@ogrenci.btu.edu.tr::bd954e1f-25aa-4fc0-b5ad-30515be6ea89" providerId="AD" clId="Web-{589FE34D-3F64-36EC-33DD-68108B90DF16}" dt="2024-05-21T12:47:56.823" v="581" actId="20577"/>
          <ac:spMkLst>
            <pc:docMk/>
            <pc:sldMk cId="1758586470" sldId="257"/>
            <ac:spMk id="3" creationId="{61215ED8-5CFE-D4FF-56DC-DB42A23E8263}"/>
          </ac:spMkLst>
        </pc:spChg>
        <pc:picChg chg="add mod">
          <ac:chgData name="AHMET TAPSIK" userId="S::19360859050@ogrenci.btu.edu.tr::bd954e1f-25aa-4fc0-b5ad-30515be6ea89" providerId="AD" clId="Web-{589FE34D-3F64-36EC-33DD-68108B90DF16}" dt="2024-05-21T12:35:05.151" v="218" actId="1076"/>
          <ac:picMkLst>
            <pc:docMk/>
            <pc:sldMk cId="1758586470" sldId="257"/>
            <ac:picMk id="4" creationId="{5B368841-F69C-E51F-0955-BB4447F766B5}"/>
          </ac:picMkLst>
        </pc:picChg>
      </pc:sldChg>
      <pc:sldChg chg="addSp delSp modSp new mod setBg">
        <pc:chgData name="AHMET TAPSIK" userId="S::19360859050@ogrenci.btu.edu.tr::bd954e1f-25aa-4fc0-b5ad-30515be6ea89" providerId="AD" clId="Web-{589FE34D-3F64-36EC-33DD-68108B90DF16}" dt="2024-05-21T12:48:06.621" v="582" actId="20577"/>
        <pc:sldMkLst>
          <pc:docMk/>
          <pc:sldMk cId="3472250728" sldId="258"/>
        </pc:sldMkLst>
        <pc:spChg chg="del mod">
          <ac:chgData name="AHMET TAPSIK" userId="S::19360859050@ogrenci.btu.edu.tr::bd954e1f-25aa-4fc0-b5ad-30515be6ea89" providerId="AD" clId="Web-{589FE34D-3F64-36EC-33DD-68108B90DF16}" dt="2024-05-21T12:33:05.678" v="173"/>
          <ac:spMkLst>
            <pc:docMk/>
            <pc:sldMk cId="3472250728" sldId="258"/>
            <ac:spMk id="2" creationId="{36A35D59-1D64-22B6-3294-E61046F47902}"/>
          </ac:spMkLst>
        </pc:spChg>
        <pc:spChg chg="mod">
          <ac:chgData name="AHMET TAPSIK" userId="S::19360859050@ogrenci.btu.edu.tr::bd954e1f-25aa-4fc0-b5ad-30515be6ea89" providerId="AD" clId="Web-{589FE34D-3F64-36EC-33DD-68108B90DF16}" dt="2024-05-21T12:48:06.621" v="582" actId="20577"/>
          <ac:spMkLst>
            <pc:docMk/>
            <pc:sldMk cId="3472250728" sldId="258"/>
            <ac:spMk id="3" creationId="{BCDE1DC8-B16D-6686-BEAC-3F3F34B84519}"/>
          </ac:spMkLst>
        </pc:spChg>
        <pc:picChg chg="add mod">
          <ac:chgData name="AHMET TAPSIK" userId="S::19360859050@ogrenci.btu.edu.tr::bd954e1f-25aa-4fc0-b5ad-30515be6ea89" providerId="AD" clId="Web-{589FE34D-3F64-36EC-33DD-68108B90DF16}" dt="2024-05-21T12:36:17.982" v="222" actId="1076"/>
          <ac:picMkLst>
            <pc:docMk/>
            <pc:sldMk cId="3472250728" sldId="258"/>
            <ac:picMk id="4" creationId="{80F7678F-D072-0D25-BA86-174BE714F7B8}"/>
          </ac:picMkLst>
        </pc:picChg>
      </pc:sldChg>
      <pc:sldChg chg="addSp delSp modSp new mod setBg">
        <pc:chgData name="AHMET TAPSIK" userId="S::19360859050@ogrenci.btu.edu.tr::bd954e1f-25aa-4fc0-b5ad-30515be6ea89" providerId="AD" clId="Web-{589FE34D-3F64-36EC-33DD-68108B90DF16}" dt="2024-05-21T12:48:14.730" v="584" actId="20577"/>
        <pc:sldMkLst>
          <pc:docMk/>
          <pc:sldMk cId="1163753531" sldId="259"/>
        </pc:sldMkLst>
        <pc:spChg chg="del mod">
          <ac:chgData name="AHMET TAPSIK" userId="S::19360859050@ogrenci.btu.edu.tr::bd954e1f-25aa-4fc0-b5ad-30515be6ea89" providerId="AD" clId="Web-{589FE34D-3F64-36EC-33DD-68108B90DF16}" dt="2024-05-21T12:36:29.108" v="225"/>
          <ac:spMkLst>
            <pc:docMk/>
            <pc:sldMk cId="1163753531" sldId="259"/>
            <ac:spMk id="2" creationId="{E3BAACBF-BE48-70A9-E530-0703F85C9979}"/>
          </ac:spMkLst>
        </pc:spChg>
        <pc:spChg chg="mod">
          <ac:chgData name="AHMET TAPSIK" userId="S::19360859050@ogrenci.btu.edu.tr::bd954e1f-25aa-4fc0-b5ad-30515be6ea89" providerId="AD" clId="Web-{589FE34D-3F64-36EC-33DD-68108B90DF16}" dt="2024-05-21T12:48:14.730" v="584" actId="20577"/>
          <ac:spMkLst>
            <pc:docMk/>
            <pc:sldMk cId="1163753531" sldId="259"/>
            <ac:spMk id="3" creationId="{CF59D671-076F-9950-B779-D8D3D3F28CB4}"/>
          </ac:spMkLst>
        </pc:spChg>
        <pc:picChg chg="add mod">
          <ac:chgData name="AHMET TAPSIK" userId="S::19360859050@ogrenci.btu.edu.tr::bd954e1f-25aa-4fc0-b5ad-30515be6ea89" providerId="AD" clId="Web-{589FE34D-3F64-36EC-33DD-68108B90DF16}" dt="2024-05-21T12:38:15.596" v="340" actId="14100"/>
          <ac:picMkLst>
            <pc:docMk/>
            <pc:sldMk cId="1163753531" sldId="259"/>
            <ac:picMk id="4" creationId="{C9881A3B-EA2D-90CB-C2F9-58FDB451DC70}"/>
          </ac:picMkLst>
        </pc:picChg>
      </pc:sldChg>
      <pc:sldChg chg="addSp delSp modSp new mod setBg">
        <pc:chgData name="AHMET TAPSIK" userId="S::19360859050@ogrenci.btu.edu.tr::bd954e1f-25aa-4fc0-b5ad-30515be6ea89" providerId="AD" clId="Web-{589FE34D-3F64-36EC-33DD-68108B90DF16}" dt="2024-05-21T12:48:20.152" v="585" actId="20577"/>
        <pc:sldMkLst>
          <pc:docMk/>
          <pc:sldMk cId="1647547759" sldId="260"/>
        </pc:sldMkLst>
        <pc:spChg chg="del mod">
          <ac:chgData name="AHMET TAPSIK" userId="S::19360859050@ogrenci.btu.edu.tr::bd954e1f-25aa-4fc0-b5ad-30515be6ea89" providerId="AD" clId="Web-{589FE34D-3F64-36EC-33DD-68108B90DF16}" dt="2024-05-21T12:38:55.957" v="356"/>
          <ac:spMkLst>
            <pc:docMk/>
            <pc:sldMk cId="1647547759" sldId="260"/>
            <ac:spMk id="2" creationId="{6F0F4CEE-5404-D55F-3ED3-96F177F28DA5}"/>
          </ac:spMkLst>
        </pc:spChg>
        <pc:spChg chg="mod">
          <ac:chgData name="AHMET TAPSIK" userId="S::19360859050@ogrenci.btu.edu.tr::bd954e1f-25aa-4fc0-b5ad-30515be6ea89" providerId="AD" clId="Web-{589FE34D-3F64-36EC-33DD-68108B90DF16}" dt="2024-05-21T12:48:20.152" v="585" actId="20577"/>
          <ac:spMkLst>
            <pc:docMk/>
            <pc:sldMk cId="1647547759" sldId="260"/>
            <ac:spMk id="3" creationId="{0E405F3A-2EA6-769D-1029-4C592C24CDCC}"/>
          </ac:spMkLst>
        </pc:spChg>
        <pc:picChg chg="add mod">
          <ac:chgData name="AHMET TAPSIK" userId="S::19360859050@ogrenci.btu.edu.tr::bd954e1f-25aa-4fc0-b5ad-30515be6ea89" providerId="AD" clId="Web-{589FE34D-3F64-36EC-33DD-68108B90DF16}" dt="2024-05-21T12:40:19.867" v="404" actId="1076"/>
          <ac:picMkLst>
            <pc:docMk/>
            <pc:sldMk cId="1647547759" sldId="260"/>
            <ac:picMk id="4" creationId="{C9BA61AA-9252-D14A-2AA9-8FF8640F44EC}"/>
          </ac:picMkLst>
        </pc:picChg>
      </pc:sldChg>
      <pc:sldChg chg="addSp delSp modSp new mod setBg">
        <pc:chgData name="AHMET TAPSIK" userId="S::19360859050@ogrenci.btu.edu.tr::bd954e1f-25aa-4fc0-b5ad-30515be6ea89" providerId="AD" clId="Web-{589FE34D-3F64-36EC-33DD-68108B90DF16}" dt="2024-05-21T12:48:31.512" v="587" actId="20577"/>
        <pc:sldMkLst>
          <pc:docMk/>
          <pc:sldMk cId="2639053179" sldId="261"/>
        </pc:sldMkLst>
        <pc:spChg chg="del mod">
          <ac:chgData name="AHMET TAPSIK" userId="S::19360859050@ogrenci.btu.edu.tr::bd954e1f-25aa-4fc0-b5ad-30515be6ea89" providerId="AD" clId="Web-{589FE34D-3F64-36EC-33DD-68108B90DF16}" dt="2024-05-21T12:43:46.735" v="407"/>
          <ac:spMkLst>
            <pc:docMk/>
            <pc:sldMk cId="2639053179" sldId="261"/>
            <ac:spMk id="2" creationId="{C42F4DD8-16DE-A3FA-BDD4-065405B0612A}"/>
          </ac:spMkLst>
        </pc:spChg>
        <pc:spChg chg="mod">
          <ac:chgData name="AHMET TAPSIK" userId="S::19360859050@ogrenci.btu.edu.tr::bd954e1f-25aa-4fc0-b5ad-30515be6ea89" providerId="AD" clId="Web-{589FE34D-3F64-36EC-33DD-68108B90DF16}" dt="2024-05-21T12:48:31.512" v="587" actId="20577"/>
          <ac:spMkLst>
            <pc:docMk/>
            <pc:sldMk cId="2639053179" sldId="261"/>
            <ac:spMk id="3" creationId="{974D95D0-449D-FB68-254E-3BA2163E6A41}"/>
          </ac:spMkLst>
        </pc:spChg>
        <pc:picChg chg="add del mod">
          <ac:chgData name="AHMET TAPSIK" userId="S::19360859050@ogrenci.btu.edu.tr::bd954e1f-25aa-4fc0-b5ad-30515be6ea89" providerId="AD" clId="Web-{589FE34D-3F64-36EC-33DD-68108B90DF16}" dt="2024-05-21T12:45:36.474" v="465"/>
          <ac:picMkLst>
            <pc:docMk/>
            <pc:sldMk cId="2639053179" sldId="261"/>
            <ac:picMk id="4" creationId="{049F0F87-E506-9496-EBAC-1CA60A17ABF7}"/>
          </ac:picMkLst>
        </pc:picChg>
        <pc:picChg chg="add mod">
          <ac:chgData name="AHMET TAPSIK" userId="S::19360859050@ogrenci.btu.edu.tr::bd954e1f-25aa-4fc0-b5ad-30515be6ea89" providerId="AD" clId="Web-{589FE34D-3F64-36EC-33DD-68108B90DF16}" dt="2024-05-21T12:46:13.788" v="470" actId="1076"/>
          <ac:picMkLst>
            <pc:docMk/>
            <pc:sldMk cId="2639053179" sldId="261"/>
            <ac:picMk id="5" creationId="{82300EA3-E130-968C-D869-0A76B4AECAEF}"/>
          </ac:picMkLst>
        </pc:picChg>
      </pc:sldChg>
      <pc:sldChg chg="addSp delSp modSp new mod setBg">
        <pc:chgData name="AHMET TAPSIK" userId="S::19360859050@ogrenci.btu.edu.tr::bd954e1f-25aa-4fc0-b5ad-30515be6ea89" providerId="AD" clId="Web-{589FE34D-3F64-36EC-33DD-68108B90DF16}" dt="2024-05-21T12:52:50.507" v="737" actId="20577"/>
        <pc:sldMkLst>
          <pc:docMk/>
          <pc:sldMk cId="414664493" sldId="262"/>
        </pc:sldMkLst>
        <pc:spChg chg="del mod">
          <ac:chgData name="AHMET TAPSIK" userId="S::19360859050@ogrenci.btu.edu.tr::bd954e1f-25aa-4fc0-b5ad-30515be6ea89" providerId="AD" clId="Web-{589FE34D-3F64-36EC-33DD-68108B90DF16}" dt="2024-05-21T12:48:41.700" v="590"/>
          <ac:spMkLst>
            <pc:docMk/>
            <pc:sldMk cId="414664493" sldId="262"/>
            <ac:spMk id="2" creationId="{817585B7-98C0-C770-B965-EF6CA55AB248}"/>
          </ac:spMkLst>
        </pc:spChg>
        <pc:spChg chg="mod">
          <ac:chgData name="AHMET TAPSIK" userId="S::19360859050@ogrenci.btu.edu.tr::bd954e1f-25aa-4fc0-b5ad-30515be6ea89" providerId="AD" clId="Web-{589FE34D-3F64-36EC-33DD-68108B90DF16}" dt="2024-05-21T12:52:50.507" v="737" actId="20577"/>
          <ac:spMkLst>
            <pc:docMk/>
            <pc:sldMk cId="414664493" sldId="262"/>
            <ac:spMk id="3" creationId="{A44B6EFD-831E-8DAA-E68A-7C1BAC2D7706}"/>
          </ac:spMkLst>
        </pc:spChg>
        <pc:picChg chg="add del mod">
          <ac:chgData name="AHMET TAPSIK" userId="S::19360859050@ogrenci.btu.edu.tr::bd954e1f-25aa-4fc0-b5ad-30515be6ea89" providerId="AD" clId="Web-{589FE34D-3F64-36EC-33DD-68108B90DF16}" dt="2024-05-21T12:52:29.803" v="732"/>
          <ac:picMkLst>
            <pc:docMk/>
            <pc:sldMk cId="414664493" sldId="262"/>
            <ac:picMk id="4" creationId="{6CCA15BF-A944-D828-9A03-895CF46BA933}"/>
          </ac:picMkLst>
        </pc:picChg>
        <pc:picChg chg="add mod">
          <ac:chgData name="AHMET TAPSIK" userId="S::19360859050@ogrenci.btu.edu.tr::bd954e1f-25aa-4fc0-b5ad-30515be6ea89" providerId="AD" clId="Web-{589FE34D-3F64-36EC-33DD-68108B90DF16}" dt="2024-05-21T12:52:45.506" v="736" actId="14100"/>
          <ac:picMkLst>
            <pc:docMk/>
            <pc:sldMk cId="414664493" sldId="262"/>
            <ac:picMk id="5" creationId="{F09976D6-7117-D06C-47B1-8D5FD402D4E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440994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,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7874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0485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944319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9683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5279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7" name="Veri Yer Tutucus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8" name="Altbilgi Yer Tutucusu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46744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Veri Yer Tutucus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4" name="Altbilgi Yer Tutucusu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6148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i Yer Tutucus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3" name="Altbilgi Yer Tutucusu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99817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00913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 için tıklatın</a:t>
            </a:r>
          </a:p>
        </p:txBody>
      </p:sp>
      <p:sp>
        <p:nvSpPr>
          <p:cNvPr id="3" name="Resim Yer Tutucus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r-TR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tıklatın</a:t>
            </a:r>
          </a:p>
        </p:txBody>
      </p:sp>
      <p:sp>
        <p:nvSpPr>
          <p:cNvPr id="5" name="Veri Yer Tutucus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6" name="Altbilgi Yer Tutucusu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818175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 için tıklatın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tıklatın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</a:p>
        </p:txBody>
      </p:sp>
      <p:sp>
        <p:nvSpPr>
          <p:cNvPr id="4" name="Veri Yer Tutucusu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072480-10DA-4FB4-BEAE-2A1DEA90F248}" type="datetimeFigureOut">
              <a:rPr lang="tr-TR" smtClean="0"/>
              <a:t>21.05.2024</a:t>
            </a:fld>
            <a:endParaRPr lang="tr-TR"/>
          </a:p>
        </p:txBody>
      </p:sp>
      <p:sp>
        <p:nvSpPr>
          <p:cNvPr id="5" name="Altbilgi Yer Tutucusu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0A84BC-3F9E-4B08-9743-FC4E27FA5126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12468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r-T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tr-TR" err="1">
                <a:solidFill>
                  <a:srgbClr val="FF0000"/>
                </a:solidFill>
                <a:latin typeface="Aptos Display"/>
              </a:rPr>
              <a:t>Eleven</a:t>
            </a:r>
            <a:r>
              <a:rPr lang="tr-TR" dirty="0">
                <a:solidFill>
                  <a:srgbClr val="FF0000"/>
                </a:solidFill>
                <a:latin typeface="Aptos Display"/>
              </a:rPr>
              <a:t> </a:t>
            </a:r>
            <a:r>
              <a:rPr lang="tr-TR" err="1">
                <a:solidFill>
                  <a:srgbClr val="FF0000"/>
                </a:solidFill>
                <a:latin typeface="Aptos Display"/>
              </a:rPr>
              <a:t>for</a:t>
            </a:r>
            <a:r>
              <a:rPr lang="tr-TR" dirty="0">
                <a:solidFill>
                  <a:srgbClr val="FF0000"/>
                </a:solidFill>
                <a:latin typeface="Aptos Display"/>
              </a:rPr>
              <a:t> </a:t>
            </a:r>
            <a:r>
              <a:rPr lang="tr-TR" err="1">
                <a:solidFill>
                  <a:srgbClr val="FF0000"/>
                </a:solidFill>
                <a:latin typeface="Aptos Display"/>
              </a:rPr>
              <a:t>Glory</a:t>
            </a:r>
            <a:r>
              <a:rPr lang="tr-TR" dirty="0">
                <a:solidFill>
                  <a:srgbClr val="000000"/>
                </a:solidFill>
                <a:latin typeface="Aptos Display"/>
              </a:rPr>
              <a:t> </a:t>
            </a:r>
            <a:endParaRPr lang="tr-TR" dirty="0"/>
          </a:p>
          <a:p>
            <a:endParaRPr lang="tr-TR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4000" y="3177496"/>
            <a:ext cx="9144000" cy="20803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sz="3200" dirty="0">
                <a:solidFill>
                  <a:srgbClr val="FF0000"/>
                </a:solidFill>
              </a:rPr>
              <a:t>KULLANIM KILAVUZU</a:t>
            </a:r>
            <a:r>
              <a:rPr lang="tr-TR" sz="3200" dirty="0">
                <a:solidFill>
                  <a:srgbClr val="000000"/>
                </a:solidFill>
              </a:rPr>
              <a:t>U</a:t>
            </a:r>
            <a:endParaRPr lang="tr-TR" sz="3200" dirty="0"/>
          </a:p>
          <a:p>
            <a:endParaRPr lang="tr-TR" sz="3200" dirty="0"/>
          </a:p>
          <a:p>
            <a:endParaRPr lang="tr-TR" sz="3200" dirty="0"/>
          </a:p>
          <a:p>
            <a:endParaRPr lang="tr-TR" sz="3200" dirty="0"/>
          </a:p>
          <a:p>
            <a:endParaRPr lang="tr-TR" sz="3200" dirty="0"/>
          </a:p>
          <a:p>
            <a:endParaRPr lang="tr-TR" sz="3200" dirty="0"/>
          </a:p>
          <a:p>
            <a:endParaRPr lang="tr-TR" sz="3200" dirty="0"/>
          </a:p>
          <a:p>
            <a:endParaRPr lang="tr-TR" sz="3200" dirty="0"/>
          </a:p>
          <a:p>
            <a:endParaRPr lang="tr-TR" sz="3200" dirty="0"/>
          </a:p>
          <a:p>
            <a:endParaRPr lang="tr-TR" sz="3200" dirty="0"/>
          </a:p>
          <a:p>
            <a:endParaRPr lang="tr-TR" sz="3200" dirty="0"/>
          </a:p>
          <a:p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67442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1215ED8-5CFE-D4FF-56DC-DB42A23E8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5797"/>
            <a:ext cx="10515600" cy="57011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b="1" dirty="0"/>
              <a:t>Başlangıç kısmı daha tasarım aşamasında şuan için sadece buton ekli</a:t>
            </a:r>
            <a:r>
              <a:rPr lang="tr-TR" dirty="0"/>
              <a:t> </a:t>
            </a:r>
          </a:p>
          <a:p>
            <a:r>
              <a:rPr lang="tr-TR" b="1" dirty="0"/>
              <a:t>Oyna butonuna basıldıktan sonra sistem harekete geçer.</a:t>
            </a:r>
          </a:p>
        </p:txBody>
      </p:sp>
      <p:pic>
        <p:nvPicPr>
          <p:cNvPr id="4" name="Resim 3" descr="ekran görüntüsü, metin, logo, yazı tipi içeren bir resim&#10;&#10;Açıklama otomatik olarak oluşturuldu">
            <a:extLst>
              <a:ext uri="{FF2B5EF4-FFF2-40B4-BE49-F238E27FC236}">
                <a16:creationId xmlns:a16="http://schemas.microsoft.com/office/drawing/2014/main" id="{5B368841-F69C-E51F-0955-BB4447F7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241" y="2953390"/>
            <a:ext cx="7643379" cy="233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86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BCDE1DC8-B16D-6686-BEAC-3F3F34B845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5353"/>
            <a:ext cx="10515600" cy="607161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b="1" dirty="0"/>
              <a:t>Haftalık fikstürler oluşturuyor sistem </a:t>
            </a:r>
          </a:p>
          <a:p>
            <a:endParaRPr lang="tr-TR" dirty="0"/>
          </a:p>
        </p:txBody>
      </p:sp>
      <p:pic>
        <p:nvPicPr>
          <p:cNvPr id="4" name="Resim 3" descr="metin, ekran görüntüsü, yazılım, multimedya yazılımı içeren bir resim&#10;&#10;Açıklama otomatik olarak oluşturuldu">
            <a:extLst>
              <a:ext uri="{FF2B5EF4-FFF2-40B4-BE49-F238E27FC236}">
                <a16:creationId xmlns:a16="http://schemas.microsoft.com/office/drawing/2014/main" id="{80F7678F-D072-0D25-BA86-174BE714F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086" y="1360055"/>
            <a:ext cx="7418283" cy="481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5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F59D671-076F-9950-B779-D8D3D3F28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535"/>
            <a:ext cx="10515600" cy="58984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b="1" dirty="0"/>
              <a:t>Burada ise haftalık sonuçlar listelenmiştir </a:t>
            </a:r>
          </a:p>
          <a:p>
            <a:r>
              <a:rPr lang="tr-TR" b="1" dirty="0"/>
              <a:t>Kenardaki butonlarla önceki maç sonuçlarına ve sonraki haftanın maçlarına ulaşılabiliyor.</a:t>
            </a:r>
          </a:p>
          <a:p>
            <a:pPr marL="0" indent="0">
              <a:buNone/>
            </a:pPr>
            <a:endParaRPr lang="tr-TR" dirty="0"/>
          </a:p>
        </p:txBody>
      </p:sp>
      <p:pic>
        <p:nvPicPr>
          <p:cNvPr id="4" name="Resim 3" descr="metin, ekran görüntüsü, yazılım içeren bir resim&#10;&#10;Açıklama otomatik olarak oluşturuldu">
            <a:extLst>
              <a:ext uri="{FF2B5EF4-FFF2-40B4-BE49-F238E27FC236}">
                <a16:creationId xmlns:a16="http://schemas.microsoft.com/office/drawing/2014/main" id="{C9881A3B-EA2D-90CB-C2F9-58FDB451D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89" y="1905000"/>
            <a:ext cx="630596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53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E405F3A-2EA6-769D-1029-4C592C24C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1807"/>
            <a:ext cx="10515600" cy="55751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b="1" dirty="0"/>
              <a:t>Her hafta sonunda sistem oluşan puan durumunu gösteriyor</a:t>
            </a:r>
          </a:p>
          <a:p>
            <a:endParaRPr lang="tr-TR" dirty="0"/>
          </a:p>
        </p:txBody>
      </p:sp>
      <p:pic>
        <p:nvPicPr>
          <p:cNvPr id="4" name="Resim 3" descr="metin, ekran görüntüsü, menü içeren bir resim&#10;&#10;Açıklama otomatik olarak oluşturuldu">
            <a:extLst>
              <a:ext uri="{FF2B5EF4-FFF2-40B4-BE49-F238E27FC236}">
                <a16:creationId xmlns:a16="http://schemas.microsoft.com/office/drawing/2014/main" id="{C9BA61AA-9252-D14A-2AA9-8FF8640F4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777" y="1602509"/>
            <a:ext cx="4878536" cy="457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547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974D95D0-449D-FB68-254E-3BA2163E6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3080"/>
            <a:ext cx="10515600" cy="60138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b="1" dirty="0"/>
              <a:t>Burada ise oyuncu geliştirme kısmı var  ama </a:t>
            </a:r>
            <a:r>
              <a:rPr lang="tr-TR" b="1" dirty="0" err="1"/>
              <a:t>şuanlık</a:t>
            </a:r>
            <a:r>
              <a:rPr lang="tr-TR" b="1" dirty="0"/>
              <a:t> geliştirme aşamasındayız </a:t>
            </a:r>
          </a:p>
          <a:p>
            <a:r>
              <a:rPr lang="tr-TR" b="1" dirty="0"/>
              <a:t>Butonlarla oyuncuyu istediğimiz düzeye getirebiliyoruz "+ " butonu geliştirir, "-" butonu ise o özelliği azaltır.</a:t>
            </a:r>
          </a:p>
        </p:txBody>
      </p:sp>
      <p:pic>
        <p:nvPicPr>
          <p:cNvPr id="5" name="Resim 4" descr="futbol, stadyum, ekran görüntüsü, arena içeren bir resim&#10;&#10;Açıklama otomatik olarak oluşturuldu">
            <a:extLst>
              <a:ext uri="{FF2B5EF4-FFF2-40B4-BE49-F238E27FC236}">
                <a16:creationId xmlns:a16="http://schemas.microsoft.com/office/drawing/2014/main" id="{82300EA3-E130-968C-D869-0A76B4AEC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182" y="2060086"/>
            <a:ext cx="6731000" cy="411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053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44B6EFD-831E-8DAA-E68A-7C1BAC2D7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654"/>
            <a:ext cx="10515600" cy="59733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tr-TR" b="1" dirty="0"/>
              <a:t>Dediğimiz gibi oyuncu geliştirme kısmı geliştirme aşamasında diye çok basit duruyor fakat hedeflediğimiz tasarım ve geliştirme ektedir.</a:t>
            </a:r>
          </a:p>
          <a:p>
            <a:endParaRPr lang="tr-TR" dirty="0"/>
          </a:p>
        </p:txBody>
      </p:sp>
      <p:pic>
        <p:nvPicPr>
          <p:cNvPr id="5" name="Resim 4" descr="metin, ekran görüntüsü, yazılım, kişi, şahıs içeren bir resim&#10;&#10;Açıklama otomatik olarak oluşturuldu">
            <a:extLst>
              <a:ext uri="{FF2B5EF4-FFF2-40B4-BE49-F238E27FC236}">
                <a16:creationId xmlns:a16="http://schemas.microsoft.com/office/drawing/2014/main" id="{F09976D6-7117-D06C-47B1-8D5FD402D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235" y="1602509"/>
            <a:ext cx="536380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64493"/>
      </p:ext>
    </p:extLst>
  </p:cSld>
  <p:clrMapOvr>
    <a:masterClrMapping/>
  </p:clrMapOvr>
</p:sld>
</file>

<file path=ppt/theme/theme1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is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i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Geniş ekran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Slayt Başlıkları</vt:lpstr>
      </vt:variant>
      <vt:variant>
        <vt:i4>7</vt:i4>
      </vt:variant>
    </vt:vector>
  </HeadingPairs>
  <TitlesOfParts>
    <vt:vector size="8" baseType="lpstr">
      <vt:lpstr>Ofis Teması</vt:lpstr>
      <vt:lpstr>Eleven for Glory  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/>
  <cp:lastModifiedBy/>
  <cp:revision>144</cp:revision>
  <dcterms:created xsi:type="dcterms:W3CDTF">2024-05-21T12:26:15Z</dcterms:created>
  <dcterms:modified xsi:type="dcterms:W3CDTF">2024-05-21T12:52:55Z</dcterms:modified>
</cp:coreProperties>
</file>